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59" r:id="rId8"/>
    <p:sldId id="258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8" autoAdjust="0"/>
    <p:restoredTop sz="86393" autoAdjust="0"/>
  </p:normalViewPr>
  <p:slideViewPr>
    <p:cSldViewPr>
      <p:cViewPr varScale="1">
        <p:scale>
          <a:sx n="101" d="100"/>
          <a:sy n="101" d="100"/>
        </p:scale>
        <p:origin x="-19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69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69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98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96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710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6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996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99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2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8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B9F25-8C37-47BA-8034-F76865504145}" type="datetimeFigureOut">
              <a:rPr lang="en-US" smtClean="0"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45D19-5E92-4958-9E4B-EF08B7868A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011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Beyond Coursework in Graduate Programs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>
                <a:solidFill>
                  <a:schemeClr val="tx1"/>
                </a:solidFill>
              </a:rPr>
              <a:t>Trevor Holmes </a:t>
            </a:r>
          </a:p>
          <a:p>
            <a:r>
              <a:rPr lang="en-CA" dirty="0" smtClean="0">
                <a:solidFill>
                  <a:schemeClr val="tx1"/>
                </a:solidFill>
              </a:rPr>
              <a:t>Veronica Brown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44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PhD Curriculum Map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8229600" cy="320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316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Developing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Differences between Master and PhD or among Master’s degrees</a:t>
            </a:r>
          </a:p>
          <a:p>
            <a:r>
              <a:rPr lang="en-CA" dirty="0" smtClean="0"/>
              <a:t>Brainstorm leads to rich conversation and debate </a:t>
            </a:r>
          </a:p>
          <a:p>
            <a:r>
              <a:rPr lang="en-CA" dirty="0" smtClean="0"/>
              <a:t>e.g., PhD - international networks, teaching experience, scholar, researcher</a:t>
            </a:r>
          </a:p>
          <a:p>
            <a:pPr lvl="1"/>
            <a:r>
              <a:rPr lang="en-CA" dirty="0" smtClean="0"/>
              <a:t>Where do they get this experience?</a:t>
            </a:r>
          </a:p>
          <a:p>
            <a:pPr lvl="1"/>
            <a:r>
              <a:rPr lang="en-CA" dirty="0" smtClean="0"/>
              <a:t>What is the department’s role in developing these attributes?</a:t>
            </a:r>
          </a:p>
          <a:p>
            <a:pPr lvl="1"/>
            <a:r>
              <a:rPr lang="en-CA" dirty="0" smtClean="0"/>
              <a:t>If critical, are they captured in the learning outcomes?</a:t>
            </a:r>
          </a:p>
        </p:txBody>
      </p:sp>
    </p:spTree>
    <p:extLst>
      <p:ext uri="{BB962C8B-B14F-4D97-AF65-F5344CB8AC3E}">
        <p14:creationId xmlns:p14="http://schemas.microsoft.com/office/powerpoint/2010/main" val="2769734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Other Key Learning Experiences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Teaching assistant</a:t>
            </a:r>
          </a:p>
          <a:p>
            <a:r>
              <a:rPr lang="en-CA" dirty="0" smtClean="0"/>
              <a:t>Research assistant</a:t>
            </a:r>
          </a:p>
          <a:p>
            <a:r>
              <a:rPr lang="en-CA" dirty="0" smtClean="0"/>
              <a:t>Professionalization</a:t>
            </a:r>
          </a:p>
          <a:p>
            <a:r>
              <a:rPr lang="en-CA" dirty="0" smtClean="0"/>
              <a:t>Role of language requirement</a:t>
            </a:r>
          </a:p>
          <a:p>
            <a:r>
              <a:rPr lang="en-CA" dirty="0" smtClean="0"/>
              <a:t>Non-course requirements</a:t>
            </a:r>
          </a:p>
          <a:p>
            <a:pPr lvl="1"/>
            <a:r>
              <a:rPr lang="en-CA" dirty="0" smtClean="0"/>
              <a:t>e.g., teaching, safety, academic integrity</a:t>
            </a:r>
          </a:p>
          <a:p>
            <a:r>
              <a:rPr lang="en-CA" dirty="0" smtClean="0"/>
              <a:t>External experiences</a:t>
            </a:r>
          </a:p>
          <a:p>
            <a:pPr lvl="1"/>
            <a:r>
              <a:rPr lang="en-CA" dirty="0" smtClean="0"/>
              <a:t>e.g., </a:t>
            </a:r>
            <a:r>
              <a:rPr lang="en-CA" smtClean="0"/>
              <a:t>conference participation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66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Role of Supervision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happening during supervisory moments?</a:t>
            </a:r>
          </a:p>
          <a:p>
            <a:r>
              <a:rPr lang="en-CA" dirty="0" smtClean="0"/>
              <a:t>Supervision practices</a:t>
            </a:r>
          </a:p>
          <a:p>
            <a:r>
              <a:rPr lang="en-CA" dirty="0" smtClean="0"/>
              <a:t>Relationship to program outcomes </a:t>
            </a:r>
          </a:p>
          <a:p>
            <a:r>
              <a:rPr lang="en-CA" dirty="0" smtClean="0"/>
              <a:t>Consider adding column to curriculum 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101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002EFC2F8D7449B36233963C286A0C" ma:contentTypeVersion="1" ma:contentTypeDescription="Create a new document." ma:contentTypeScope="" ma:versionID="597ec98f8ff93621928c821c1dc5eab5">
  <xsd:schema xmlns:xsd="http://www.w3.org/2001/XMLSchema" xmlns:xs="http://www.w3.org/2001/XMLSchema" xmlns:p="http://schemas.microsoft.com/office/2006/metadata/properties" xmlns:ns2="4122d298-ddcd-4210-b604-3df7ad9805e3" targetNamespace="http://schemas.microsoft.com/office/2006/metadata/properties" ma:root="true" ma:fieldsID="072dcf0450dbfd0a94f551ad519c864b" ns2:_="">
    <xsd:import namespace="4122d298-ddcd-4210-b604-3df7ad9805e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22d298-ddcd-4210-b604-3df7ad9805e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122d298-ddcd-4210-b604-3df7ad9805e3">K2ZPP6YKNYXE-25-112</_dlc_DocId>
    <_dlc_DocIdUrl xmlns="4122d298-ddcd-4210-b604-3df7ad9805e3">
      <Url>https://sharepoint.uwaterloo.ca/sites/CTE/Curriculum/_layouts/15/DocIdRedir.aspx?ID=K2ZPP6YKNYXE-25-112</Url>
      <Description>K2ZPP6YKNYXE-25-112</Description>
    </_dlc_DocIdUrl>
  </documentManagement>
</p:properties>
</file>

<file path=customXml/itemProps1.xml><?xml version="1.0" encoding="utf-8"?>
<ds:datastoreItem xmlns:ds="http://schemas.openxmlformats.org/officeDocument/2006/customXml" ds:itemID="{D5362692-B138-4C39-8D87-DD2994850E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22d298-ddcd-4210-b604-3df7ad9805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5A8504-D8EC-4193-8F75-11B3745754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0BB08F8-33F1-410E-8BA7-86479476DFA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B38B2B2-9BF7-4291-AF5F-C4505FC79C3E}">
  <ds:schemaRefs>
    <ds:schemaRef ds:uri="http://schemas.microsoft.com/office/2006/metadata/properties"/>
    <ds:schemaRef ds:uri="http://schemas.openxmlformats.org/package/2006/metadata/core-properties"/>
    <ds:schemaRef ds:uri="4122d298-ddcd-4210-b604-3df7ad9805e3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122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Beyond Coursework in Graduate Programs</vt:lpstr>
      <vt:lpstr>PhD Curriculum Map</vt:lpstr>
      <vt:lpstr>Developing Outcomes</vt:lpstr>
      <vt:lpstr>Other Key Learning Experiences</vt:lpstr>
      <vt:lpstr>Role of Supervision</vt:lpstr>
    </vt:vector>
  </TitlesOfParts>
  <Company>University of Waterloo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Coursework in Graduate Programs</dc:title>
  <dc:creator>Brown, Veronica M</dc:creator>
  <cp:lastModifiedBy>Snowdon, Mike</cp:lastModifiedBy>
  <cp:revision>4</cp:revision>
  <dcterms:created xsi:type="dcterms:W3CDTF">2014-10-15T16:10:01Z</dcterms:created>
  <dcterms:modified xsi:type="dcterms:W3CDTF">2014-10-15T19:42:23Z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0x01010035002EFC2F8D7449B36233963C286A0C</vt:lpwstr>
  </property>
  <property fmtid="{D5CDD505-2E9C-101B-9397-08002B2CF9AE}" pid="3" name="_dlc_DocIdItemGuid">
    <vt:lpwstr>74d57eb9-0a17-4a58-b5ef-a8388944545c</vt:lpwstr>
  </property>
</Properties>
</file>