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316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9359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436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777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878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54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673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085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1713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7213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292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F0B13-198D-4645-9066-8A0D17DABD72}" type="datetimeFigureOut">
              <a:rPr lang="en-CA" smtClean="0"/>
              <a:t>2020-10-15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FFC7B-50FA-4807-AEF9-DE924E2946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004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ifenyu/10353840003/in/photolist-gLW8UP-dQQ8EG-JC5Cmm-vk6R36-gZfZEe-dRNGHR-6oRTXZ-BkSN21-8GLQ6c-PC6s5y-eWdXu1-m86SxV-bKjts6-6rX3hP-h5jZGt-JrQvB-6mAjBn-ikanfH-272s9vh-bn8WCS-aKLoHR-EL4Swv-7zetMx-cpaK3-qTXduC-an7uBv-7dahNS-buLBjb-bXpGEG-e8ds1E-Ar5w9-cPTucb-pDCikw-AjwAMk-r6HypQ-R24PkS-a47Keo-w7dM3-vddgXU-kpkL7H-bFzgra-9CYVqL-ahQyyC-bhebMK-bFzeWK-pEDn4H-3zfZQ-c685Th-aoXVpi-grTSc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lickr.com/photos/ifeny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olourful lichen, including red, orange, yellow and light green ones, distributed across the surface of a rock outcropping." title="Art of Lichen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145146" y="1145146"/>
            <a:ext cx="6862290" cy="4572000"/>
          </a:xfrm>
          <a:solidFill>
            <a:schemeClr val="tx1">
              <a:lumMod val="95000"/>
              <a:lumOff val="5000"/>
            </a:schemeClr>
          </a:solidFill>
        </p:spPr>
      </p:pic>
      <p:sp>
        <p:nvSpPr>
          <p:cNvPr id="5" name="TextBox 4"/>
          <p:cNvSpPr txBox="1"/>
          <p:nvPr/>
        </p:nvSpPr>
        <p:spPr>
          <a:xfrm>
            <a:off x="123825" y="6145802"/>
            <a:ext cx="4324349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 smtClean="0">
                <a:solidFill>
                  <a:schemeClr val="bg1"/>
                </a:solidFill>
                <a:hlinkClick r:id="rId3"/>
              </a:rPr>
              <a:t>Art of Lichens</a:t>
            </a:r>
            <a:r>
              <a:rPr lang="en-US" dirty="0" smtClean="0">
                <a:solidFill>
                  <a:schemeClr val="bg1"/>
                </a:solidFill>
              </a:rPr>
              <a:t> by </a:t>
            </a:r>
            <a:r>
              <a:rPr lang="en-US" dirty="0" smtClean="0">
                <a:solidFill>
                  <a:schemeClr val="bg1"/>
                </a:solidFill>
                <a:hlinkClick r:id="rId4"/>
              </a:rPr>
              <a:t>Felix’s Endless Journey </a:t>
            </a:r>
            <a:r>
              <a:rPr lang="en-US" dirty="0" smtClean="0">
                <a:solidFill>
                  <a:schemeClr val="bg1"/>
                </a:solidFill>
              </a:rPr>
              <a:t>CC BY-NC-ND 2.0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48225" y="295275"/>
            <a:ext cx="700087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sz="2800" dirty="0" smtClean="0">
                <a:latin typeface="Bahnschrift SemiBold" panose="020B0502040204020203" pitchFamily="34" charset="0"/>
              </a:rPr>
              <a:t>Cultivate interdependence </a:t>
            </a:r>
          </a:p>
          <a:p>
            <a:pPr>
              <a:spcAft>
                <a:spcPts val="2400"/>
              </a:spcAft>
            </a:pP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Expand the availability of eLearning tools and training beyond faculty</a:t>
            </a:r>
          </a:p>
          <a:p>
            <a:pPr>
              <a:spcAft>
                <a:spcPts val="2400"/>
              </a:spcAft>
            </a:pPr>
            <a:r>
              <a:rPr lang="en-US" sz="2800" dirty="0" smtClean="0">
                <a:latin typeface="Bahnschrift SemiBold" panose="020B0502040204020203" pitchFamily="34" charset="0"/>
              </a:rPr>
              <a:t>As industries and professions shift in response to COVID, mine data in creative ways to inform program changes and new program development  </a:t>
            </a:r>
          </a:p>
          <a:p>
            <a:pPr>
              <a:spcAft>
                <a:spcPts val="2400"/>
              </a:spcAft>
            </a:pP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Commit to the creation of accessible learning materials and experiences through the dedication of resources and the application of quality assurance processes</a:t>
            </a:r>
            <a:endParaRPr lang="en-CA" sz="2800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06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68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</vt:lpstr>
      <vt:lpstr>Calibri</vt:lpstr>
      <vt:lpstr>Calibri Light</vt:lpstr>
      <vt:lpstr>Office Theme</vt:lpstr>
      <vt:lpstr>PowerPoint Presentation</vt:lpstr>
    </vt:vector>
  </TitlesOfParts>
  <Company>Niagara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Natasha Patrito Hannon</dc:creator>
  <cp:lastModifiedBy>Hillary Barron</cp:lastModifiedBy>
  <cp:revision>5</cp:revision>
  <dcterms:created xsi:type="dcterms:W3CDTF">2020-10-15T17:31:45Z</dcterms:created>
  <dcterms:modified xsi:type="dcterms:W3CDTF">2020-10-15T19:52:50Z</dcterms:modified>
</cp:coreProperties>
</file>